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F530D-D3A1-2FF2-AD24-02A49EDC2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7CDC0D-7FB6-D3F4-C34A-B20019375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59EAEB-C542-BD3F-F8DC-A6FC642D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235C6B-596E-723F-2EE3-EF494519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6CB290-94D0-7C83-D724-A932DD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53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5CBF38-EF3E-1B18-A39A-E51746E5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CA786C-B3DA-501E-4BF2-26AC1F929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0F9E80-55EF-9715-3993-67351D9E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8BF468-6E87-ED98-9646-3B79B6F5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7E5400-B51C-DAB8-9AAC-10CDBE01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7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57DD0B3-B96A-EEFD-FFC8-85FC61CA6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2B0D24-88A4-51A1-D4D5-50C60E491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1759E-AFBB-DBAA-1ADE-24576D15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C6A05A-0D49-68E4-4E0D-97880A2F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9119B7-FE50-643D-1DF2-7BA446D7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9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DDE042-21A0-A1D7-E617-86F1C590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37C5DF-ADE7-E3E6-5F11-2ED7378E1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8AA921-D951-8C0F-8EB6-FF209D90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3B78ED-1DEB-C50D-62E6-79AE85A6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100A2B-4A35-24DD-FE4A-3ED670B2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6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F8C03C-009C-672E-DB2D-55B7FBD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41FC9A-DE01-539B-CC10-14D65B88F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1CAD2F-AB41-A60D-7755-0E4DF949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F2060-65C7-4EBE-E7D0-DCB7E986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78BC6-1B2A-E41D-1496-58C52E3C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2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76AF-DCB9-E7EE-CC4D-357D453E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405BA1-9676-9843-19D5-2CA632E68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DD1598-3034-012F-0D7C-AD55AD79F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931064-E9F7-1D46-629C-11C6C5D0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5FCB0-4AE9-B27C-016A-79285A7C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36A961-79BA-36E4-E6D9-7E08A65D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0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60C24-6A08-F15A-AF12-F12645C3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1F2190-EA23-0859-E70D-54B8EB5E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185A13-5C08-22FE-44B9-1DEC4469B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4BB847-D5F4-76B7-BC84-1CF446A22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9C01CC-4DB8-07A0-53B9-4876E574B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9D0C-560C-7DB2-1871-21843D34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B166981-307C-2730-C45B-11E73D7B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E26B6C-F0B8-08F4-B484-B6DE8A79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2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313F9-0AC2-29B6-21A4-95C1DEED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E711B28-F1D8-B34B-098D-A8EFE17D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77F87B-C6F7-76E5-783A-9D9BFC3C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10732D-0ED8-A438-9373-4C99B49D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15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9EE227-1AE4-F3C3-1764-94F95D17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D74996-CDF4-F6A6-BF8C-2AE1B72F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5F8044-35BE-B081-75EA-72241A46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7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969820-7500-62E6-7550-671A0A8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8139C8-43A5-8DF3-AB45-A9B38B0B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F685A8-BFD4-8229-6E45-45F6B31C1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E5B80C-1196-1191-E724-5B40EBF9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069718-18C0-9C0D-F42A-AC9D97D4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6BCBAA-04FE-0C86-DDE8-8431AE45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2AD85-ADA4-F894-841F-7AF105D5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6D8DE4-5DAD-58D8-95C6-F9BFE9FE1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13A01E-D8EE-68CC-FF60-75C9AC2CD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95DDA1-BF3F-C525-5242-C7E562A9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12516F-E806-047F-5E24-44B2EA76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8582A7-8D42-50B2-2E38-661FDF5A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DF60BD-68E6-8EF7-A80D-4F4ABECD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8E6AE6-B573-B354-7CE6-2093C40F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A8D774-8489-9863-22CA-D8324CFE4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1BD9C-6735-4F23-AD56-145993C5B6C9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5705-4751-AF82-A4CF-8C61CBEAD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55D1F8-D7DD-3479-7501-E8D2EF47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B4CD7-EA26-4D78-AC2F-D8FD9F2533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C7F27-3A82-19BE-0F37-9FA3170C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55C690-F1B6-2656-8C4E-691F4207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EA14DEC-D746-32F8-4CDA-5D42F92B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740431"/>
            <a:ext cx="10181202" cy="5377138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B96BABE-D962-2E59-C480-EC0212955D79}"/>
              </a:ext>
            </a:extLst>
          </p:cNvPr>
          <p:cNvCxnSpPr>
            <a:cxnSpLocks/>
          </p:cNvCxnSpPr>
          <p:nvPr/>
        </p:nvCxnSpPr>
        <p:spPr>
          <a:xfrm flipV="1">
            <a:off x="6966195" y="2024795"/>
            <a:ext cx="0" cy="4349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AFCC04C-B4CE-2A31-4F53-A034BB073781}"/>
              </a:ext>
            </a:extLst>
          </p:cNvPr>
          <p:cNvSpPr/>
          <p:nvPr/>
        </p:nvSpPr>
        <p:spPr>
          <a:xfrm>
            <a:off x="5297609" y="4790831"/>
            <a:ext cx="3524739" cy="1521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CN</a:t>
            </a:r>
          </a:p>
          <a:p>
            <a:pPr algn="ctr"/>
            <a:r>
              <a:rPr lang="ja-JP" altLang="en-US" dirty="0"/>
              <a:t>（</a:t>
            </a:r>
            <a:r>
              <a:rPr kumimoji="1" lang="en-US" altLang="ja-JP" dirty="0"/>
              <a:t>Carbon Neutrality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algn="ctr"/>
            <a:r>
              <a:rPr lang="en-US" altLang="ja-JP" dirty="0"/>
              <a:t>GX</a:t>
            </a:r>
            <a:r>
              <a:rPr lang="ja-JP" altLang="en-US" dirty="0"/>
              <a:t>と表記を合わせてください。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173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53266-ACD5-B32A-3FFB-944A98D96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C04676-29F3-331E-80F2-1257E46FB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6CCB8C-9F86-7866-019C-76BBCC24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94310"/>
            <a:ext cx="10241280" cy="646938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E8C1E2-5A7E-A7A3-5287-34F5338B3368}"/>
              </a:ext>
            </a:extLst>
          </p:cNvPr>
          <p:cNvSpPr/>
          <p:nvPr/>
        </p:nvSpPr>
        <p:spPr>
          <a:xfrm>
            <a:off x="4523886" y="5737126"/>
            <a:ext cx="3524739" cy="1086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①</a:t>
            </a:r>
            <a:r>
              <a:rPr lang="en-US" altLang="ja-JP" dirty="0"/>
              <a:t>~</a:t>
            </a:r>
            <a:r>
              <a:rPr lang="ja-JP" altLang="en-US" dirty="0"/>
              <a:t>④の英語の文字をカット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719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谷口　麻由子(861873)コンサルティング事業開発部</dc:creator>
  <cp:lastModifiedBy>敬二郎 新倉</cp:lastModifiedBy>
  <cp:revision>3</cp:revision>
  <cp:lastPrinted>2025-08-20T09:55:31Z</cp:lastPrinted>
  <dcterms:created xsi:type="dcterms:W3CDTF">2025-08-20T09:53:38Z</dcterms:created>
  <dcterms:modified xsi:type="dcterms:W3CDTF">2025-08-20T15:30:07Z</dcterms:modified>
</cp:coreProperties>
</file>